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2" r:id="rId2"/>
    <p:sldId id="306" r:id="rId3"/>
    <p:sldId id="294" r:id="rId4"/>
    <p:sldId id="303" r:id="rId5"/>
    <p:sldId id="305" r:id="rId6"/>
    <p:sldId id="304" r:id="rId7"/>
    <p:sldId id="297" r:id="rId8"/>
    <p:sldId id="307" r:id="rId9"/>
    <p:sldId id="308" r:id="rId10"/>
    <p:sldId id="298" r:id="rId11"/>
    <p:sldId id="311" r:id="rId12"/>
    <p:sldId id="309" r:id="rId13"/>
    <p:sldId id="310" r:id="rId14"/>
    <p:sldId id="299" r:id="rId15"/>
    <p:sldId id="300" r:id="rId16"/>
    <p:sldId id="301" r:id="rId17"/>
    <p:sldId id="302" r:id="rId18"/>
    <p:sldId id="287" r:id="rId19"/>
    <p:sldId id="288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30"/>
    <p:restoredTop sz="94837"/>
  </p:normalViewPr>
  <p:slideViewPr>
    <p:cSldViewPr snapToGrid="0" snapToObjects="1">
      <p:cViewPr varScale="1">
        <p:scale>
          <a:sx n="123" d="100"/>
          <a:sy n="123" d="100"/>
        </p:scale>
        <p:origin x="208" y="1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ECE5-FBF1-2742-A3FC-3564FF6F0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0D178-6377-F249-BF95-693672F40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DBCF5-59E1-C04C-9DD3-66F05792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8AD1-5D5B-7E43-BCDF-4BE8DB1D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BF393-5957-B744-B447-5695828C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3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F04C-7219-BF40-9CFB-68023739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B3AF6-52BD-A04D-9B9A-FE2AFC561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0BF83-0374-1143-A8D8-90889C6F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669F9-0C42-B544-BB37-A615B904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80CF2-B074-2742-A1C0-2914EE83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3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B7D0-D148-3C46-A9F6-7B4D3761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B6447-23DA-B248-A406-1D056DE91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62003-3A5C-EC49-87B3-86E9F6C6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8778E-0419-F74A-9E1B-D6928E68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D1FAD-EAB4-AE43-BDB8-6A7B6E19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C3C2-9CB4-5740-B5A3-C03022ED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CC24A-B40B-9C48-9769-E62742F27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12EC7-3E62-674A-8375-4BC257FD5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18CF6-E578-4A43-BAF1-267994716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0BD13-E429-A94D-AA83-1ED8D699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AD34B-31C9-234A-81F0-EBE2F5B1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1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A8F1E-2CC7-3C42-A0C7-91D3866B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92DEF-9C5E-444D-ABFE-4ADBEAB7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86072-E51C-D643-9F41-47288CC06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0B147-C15D-F142-B3A3-6BD1376C5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78331-4ED4-3E44-B416-CC331E47CE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BB1391-2758-6F49-BB15-DD92A1F6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119D0-B4E3-5F4B-9D0E-D3257287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4538C-91C2-F648-8B1A-116FC919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9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FC97-456D-5C43-B7E9-43513783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FA105-0A0B-2244-9046-9D94E05C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7F9F3-6602-5748-B655-93E4DE01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7ADFB-EA4E-814A-80B2-CD516CE8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9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6ECBC-67EB-B740-80F7-CB49B342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BD099-5B74-4D4C-B17B-CEDEA697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28D71-873F-D64D-82C8-76117C80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30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DB1B1-6B4D-404B-985C-B5F905D3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BA1A-B42F-7C42-B4F0-7EC6D4694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0957-3C72-8A44-80B6-8B724D807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A2F1D-BFDA-FF47-AB2E-2DCA82FD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CC491-8060-344D-BB11-0BCDB976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F5CFE-D6E3-0241-9814-D076FFD0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3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2615C-0059-8345-90BC-C76EB78A4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628CB2-0CA6-9F45-85AE-A8EEB5162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4A419-7110-B847-8FDF-EA58E8451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DF8F6-4BE1-3249-83BE-CD76ECCF4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762AD-6CD7-FE44-8343-2A536096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387-C1E5-5946-9D7B-28C54C51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2781-A761-8F45-B0E3-AA49F29D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8489F-C0EC-4447-8230-9B8691E45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ABE70-5080-CA4F-872E-4A35CECB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1EF0-6BBC-FB4B-B170-A5B30886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906D7-7B4E-C54C-BCFB-ABE2B841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4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38D66-FF00-7147-97FE-5150D598B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08259-891E-2F42-B7E2-F6D5F47DA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BD9B5-53CC-A648-BEFC-192AF267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9425B-C69F-4549-8DB2-28E68541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DD0C-CA6E-7345-B68B-F6EA40290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8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DB61B-CECE-6745-8091-3452847A3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75EC4-AB57-1B4D-8B4E-465C147FC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BC7CF-CDE9-B348-9565-A0F623AA16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F070F-508F-0B48-9A3D-384AA2F183F9}" type="datetimeFigureOut">
              <a:rPr lang="en-US" smtClean="0"/>
              <a:t>12/15/21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31726-5A3C-1641-A387-86E3F3DEB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B0EAB-7634-8E4A-8939-B16DECBB3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A9A88-90AA-2A4E-AC16-0AE050237696}"/>
              </a:ext>
            </a:extLst>
          </p:cNvPr>
          <p:cNvSpPr txBox="1"/>
          <p:nvPr/>
        </p:nvSpPr>
        <p:spPr>
          <a:xfrm>
            <a:off x="748384" y="2054652"/>
            <a:ext cx="58082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the Autonomic Nervous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4C636-565D-B041-9C12-5A45E59F4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492" y="0"/>
            <a:ext cx="5266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28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A9A88-90AA-2A4E-AC16-0AE050237696}"/>
              </a:ext>
            </a:extLst>
          </p:cNvPr>
          <p:cNvSpPr txBox="1"/>
          <p:nvPr/>
        </p:nvSpPr>
        <p:spPr>
          <a:xfrm>
            <a:off x="5507421" y="4330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E6F785-C0D9-C043-8BD6-AAF553F0A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32" y="230576"/>
            <a:ext cx="10355416" cy="579557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88209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6DEEE-C381-9C41-BE7C-993B7D6FA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001" y="0"/>
            <a:ext cx="51619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9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659F8A-0978-D741-9EB3-CAEF7BA30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DC501D-E4DB-3442-AE2F-52EFE58BF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702" y="0"/>
            <a:ext cx="97305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19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ABBBF3-644D-2B4C-ACD0-A56C3E571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746" y="0"/>
            <a:ext cx="8958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440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659F8A-0978-D741-9EB3-CAEF7BA30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355D8C-D394-494E-8181-70896BBB1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661"/>
            <a:ext cx="12192000" cy="612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34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081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A9A88-90AA-2A4E-AC16-0AE050237696}"/>
              </a:ext>
            </a:extLst>
          </p:cNvPr>
          <p:cNvSpPr txBox="1"/>
          <p:nvPr/>
        </p:nvSpPr>
        <p:spPr>
          <a:xfrm>
            <a:off x="5507421" y="4330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861C42-C6FA-6340-A594-8C218DDB0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222250"/>
            <a:ext cx="10414000" cy="64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714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BB056E-0710-744A-B9BE-4B0851D0D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685" y="0"/>
            <a:ext cx="5286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49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3B8BD9-D73A-4A4F-ADA0-4A2666F25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21"/>
            <a:ext cx="12192000" cy="565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90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4178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A9A88-90AA-2A4E-AC16-0AE050237696}"/>
              </a:ext>
            </a:extLst>
          </p:cNvPr>
          <p:cNvSpPr txBox="1"/>
          <p:nvPr/>
        </p:nvSpPr>
        <p:spPr>
          <a:xfrm>
            <a:off x="5507421" y="4330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157E8A-B6D3-744C-B609-7C251E7E7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520700"/>
            <a:ext cx="9867900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13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71D80B-07F8-AE4C-AD5A-34BAB4291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911" y="0"/>
            <a:ext cx="5266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61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555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4682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4531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349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746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3379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779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537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6636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6</Words>
  <Application>Microsoft Macintosh PowerPoint</Application>
  <PresentationFormat>Widescreen</PresentationFormat>
  <Paragraphs>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54</cp:revision>
  <dcterms:created xsi:type="dcterms:W3CDTF">2020-07-05T01:51:24Z</dcterms:created>
  <dcterms:modified xsi:type="dcterms:W3CDTF">2021-12-15T18:21:29Z</dcterms:modified>
</cp:coreProperties>
</file>